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1" r:id="rId12"/>
    <p:sldId id="268" r:id="rId13"/>
  </p:sldIdLst>
  <p:sldSz cx="12192000" cy="6858000"/>
  <p:notesSz cx="6858000" cy="9144000"/>
  <p:custDataLst>
    <p:tags r:id="rId15"/>
  </p:custData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58"/>
  </p:normalViewPr>
  <p:slideViewPr>
    <p:cSldViewPr snapToGrid="0">
      <p:cViewPr varScale="1">
        <p:scale>
          <a:sx n="106" d="100"/>
          <a:sy n="106" d="100"/>
        </p:scale>
        <p:origin x="816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8" name="Shape 28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ks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Titeltekst</a:t>
            </a:r>
          </a:p>
        </p:txBody>
      </p:sp>
      <p:sp>
        <p:nvSpPr>
          <p:cNvPr id="12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dia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Afbeelding 1" descr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" y="0"/>
            <a:ext cx="12188826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3" name="Afbeelding 4" descr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" y="0"/>
            <a:ext cx="121888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Titeltekst"/>
          <p:cNvSpPr txBox="1">
            <a:spLocks noGrp="1"/>
          </p:cNvSpPr>
          <p:nvPr>
            <p:ph type="title"/>
          </p:nvPr>
        </p:nvSpPr>
        <p:spPr>
          <a:xfrm>
            <a:off x="4991101" y="390525"/>
            <a:ext cx="6515101" cy="20701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95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8478978" y="6221731"/>
            <a:ext cx="258623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objec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Afbeelding 1" descr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" y="0"/>
            <a:ext cx="121888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Titeltekst"/>
          <p:cNvSpPr txBox="1">
            <a:spLocks noGrp="1"/>
          </p:cNvSpPr>
          <p:nvPr>
            <p:ph type="title"/>
          </p:nvPr>
        </p:nvSpPr>
        <p:spPr>
          <a:xfrm>
            <a:off x="329551" y="0"/>
            <a:ext cx="11548320" cy="113188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104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314169" y="1385628"/>
            <a:ext cx="11563702" cy="4744585"/>
          </a:xfrm>
          <a:prstGeom prst="rect">
            <a:avLst/>
          </a:prstGeom>
        </p:spPr>
        <p:txBody>
          <a:bodyPr lIns="0" tIns="0" rIns="0" bIns="0"/>
          <a:lstStyle>
            <a:lvl1pPr marL="290513" indent="-290513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 marL="814122" indent="-409309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 marL="1270000" indent="-400050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–"/>
              <a:defRPr>
                <a:latin typeface="Arial"/>
                <a:ea typeface="Arial"/>
                <a:cs typeface="Arial"/>
                <a:sym typeface="Arial"/>
              </a:defRPr>
            </a:lvl3pPr>
            <a:lvl4pPr marL="1595702" indent="-268552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 marL="1938338" indent="-266700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05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8478978" y="6221731"/>
            <a:ext cx="258623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eko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Afbeelding 1" descr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" y="0"/>
            <a:ext cx="121888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Titeltekst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1" cy="1362077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100000"/>
              </a:lnSpc>
              <a:defRPr sz="4000" b="1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114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963084" y="2906713"/>
            <a:ext cx="10363201" cy="1500189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90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lnSpc>
                <a:spcPct val="100000"/>
              </a:lnSpc>
              <a:spcBef>
                <a:spcPts val="90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lnSpc>
                <a:spcPct val="100000"/>
              </a:lnSpc>
              <a:spcBef>
                <a:spcPts val="90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lnSpc>
                <a:spcPct val="100000"/>
              </a:lnSpc>
              <a:spcBef>
                <a:spcPts val="90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lnSpc>
                <a:spcPct val="100000"/>
              </a:lnSpc>
              <a:spcBef>
                <a:spcPts val="90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15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8478978" y="6221731"/>
            <a:ext cx="258623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houd van twe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Afbeelding 1" descr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" y="0"/>
            <a:ext cx="121888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Titeltekst"/>
          <p:cNvSpPr txBox="1">
            <a:spLocks noGrp="1"/>
          </p:cNvSpPr>
          <p:nvPr>
            <p:ph type="title"/>
          </p:nvPr>
        </p:nvSpPr>
        <p:spPr>
          <a:xfrm>
            <a:off x="450850" y="190500"/>
            <a:ext cx="11355390" cy="94138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124" name="Hoofdtekst - niveau één…"/>
          <p:cNvSpPr txBox="1">
            <a:spLocks noGrp="1"/>
          </p:cNvSpPr>
          <p:nvPr>
            <p:ph type="body" sz="half" idx="1"/>
          </p:nvPr>
        </p:nvSpPr>
        <p:spPr>
          <a:xfrm>
            <a:off x="510117" y="1525587"/>
            <a:ext cx="5530851" cy="4418015"/>
          </a:xfrm>
          <a:prstGeom prst="rect">
            <a:avLst/>
          </a:prstGeom>
        </p:spPr>
        <p:txBody>
          <a:bodyPr lIns="0" tIns="0" rIns="0" bIns="0"/>
          <a:lstStyle>
            <a:lvl1pPr marL="290513" indent="-290513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 marL="814122" indent="-409309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 marL="1350010" indent="-480060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–"/>
              <a:defRPr>
                <a:latin typeface="Arial"/>
                <a:ea typeface="Arial"/>
                <a:cs typeface="Arial"/>
                <a:sym typeface="Arial"/>
              </a:defRPr>
            </a:lvl3pPr>
            <a:lvl4pPr marL="1685220" indent="-358070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 marL="2027238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25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8478978" y="6221731"/>
            <a:ext cx="258623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gelijking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Afbeelding 1" descr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" y="0"/>
            <a:ext cx="121888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Titeltekst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134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609600" y="1535112"/>
            <a:ext cx="5386917" cy="63976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1100"/>
              </a:spcBef>
              <a:buSzTx/>
              <a:buFont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lnSpc>
                <a:spcPct val="100000"/>
              </a:lnSpc>
              <a:spcBef>
                <a:spcPts val="1100"/>
              </a:spcBef>
              <a:buSzTx/>
              <a:buFont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lnSpc>
                <a:spcPct val="100000"/>
              </a:lnSpc>
              <a:spcBef>
                <a:spcPts val="1100"/>
              </a:spcBef>
              <a:buSzTx/>
              <a:buFont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lnSpc>
                <a:spcPct val="100000"/>
              </a:lnSpc>
              <a:spcBef>
                <a:spcPts val="1100"/>
              </a:spcBef>
              <a:buSzTx/>
              <a:buFont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lnSpc>
                <a:spcPct val="100000"/>
              </a:lnSpc>
              <a:spcBef>
                <a:spcPts val="1100"/>
              </a:spcBef>
              <a:buSzTx/>
              <a:buFont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35" name="Tijdelijke aanduiding voor tekst 4"/>
          <p:cNvSpPr>
            <a:spLocks noGrp="1"/>
          </p:cNvSpPr>
          <p:nvPr>
            <p:ph type="body" sz="quarter" idx="21"/>
          </p:nvPr>
        </p:nvSpPr>
        <p:spPr>
          <a:xfrm>
            <a:off x="6193368" y="1535112"/>
            <a:ext cx="5389035" cy="639764"/>
          </a:xfrm>
          <a:prstGeom prst="rect">
            <a:avLst/>
          </a:prstGeom>
        </p:spPr>
        <p:txBody>
          <a:bodyPr lIns="0" tIns="0" rIns="0" bIns="0" anchor="b"/>
          <a:lstStyle/>
          <a:p>
            <a:endParaRPr/>
          </a:p>
        </p:txBody>
      </p:sp>
      <p:sp>
        <p:nvSpPr>
          <p:cNvPr id="136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8478978" y="6221731"/>
            <a:ext cx="258623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lleen tite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Afbeelding 1" descr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" y="0"/>
            <a:ext cx="121888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Titeltekst"/>
          <p:cNvSpPr txBox="1">
            <a:spLocks noGrp="1"/>
          </p:cNvSpPr>
          <p:nvPr>
            <p:ph type="title"/>
          </p:nvPr>
        </p:nvSpPr>
        <p:spPr>
          <a:xfrm>
            <a:off x="450850" y="190500"/>
            <a:ext cx="11355390" cy="94138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145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8478978" y="6221731"/>
            <a:ext cx="258623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g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Afbeelding 1" descr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" y="0"/>
            <a:ext cx="121888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8478978" y="6221731"/>
            <a:ext cx="258623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houd met bijschrif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Afbeelding 1" descr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" y="0"/>
            <a:ext cx="121888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Titeltekst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2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162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4766733" y="273050"/>
            <a:ext cx="6815667" cy="5853115"/>
          </a:xfrm>
          <a:prstGeom prst="rect">
            <a:avLst/>
          </a:prstGeom>
        </p:spPr>
        <p:txBody>
          <a:bodyPr lIns="0" tIns="0" rIns="0" bIns="0"/>
          <a:lstStyle>
            <a:lvl1pPr marL="290513" indent="-290513">
              <a:lnSpc>
                <a:spcPct val="100000"/>
              </a:lnSpc>
              <a:spcBef>
                <a:spcPts val="1500"/>
              </a:spcBef>
              <a:buClr>
                <a:srgbClr val="006DB2"/>
              </a:buClr>
              <a:buFontTx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marL="805768" indent="-400956">
              <a:lnSpc>
                <a:spcPct val="100000"/>
              </a:lnSpc>
              <a:spcBef>
                <a:spcPts val="1500"/>
              </a:spcBef>
              <a:buClr>
                <a:srgbClr val="006DB2"/>
              </a:buClr>
              <a:buFontTx/>
              <a:buChar char="–"/>
              <a:defRPr sz="3200">
                <a:latin typeface="Arial"/>
                <a:ea typeface="Arial"/>
                <a:cs typeface="Arial"/>
                <a:sym typeface="Arial"/>
              </a:defRPr>
            </a:lvl2pPr>
            <a:lvl3pPr marL="1327150" indent="-457200">
              <a:lnSpc>
                <a:spcPct val="100000"/>
              </a:lnSpc>
              <a:spcBef>
                <a:spcPts val="1500"/>
              </a:spcBef>
              <a:buClr>
                <a:srgbClr val="006DB2"/>
              </a:buClr>
              <a:buFontTx/>
              <a:buChar char="–"/>
              <a:defRPr sz="3200">
                <a:latin typeface="Arial"/>
                <a:ea typeface="Arial"/>
                <a:cs typeface="Arial"/>
                <a:sym typeface="Arial"/>
              </a:defRPr>
            </a:lvl3pPr>
            <a:lvl4pPr marL="1695450" indent="-368300">
              <a:lnSpc>
                <a:spcPct val="100000"/>
              </a:lnSpc>
              <a:spcBef>
                <a:spcPts val="1500"/>
              </a:spcBef>
              <a:buClr>
                <a:srgbClr val="006DB2"/>
              </a:buClr>
              <a:buFontTx/>
              <a:defRPr sz="3200">
                <a:latin typeface="Arial"/>
                <a:ea typeface="Arial"/>
                <a:cs typeface="Arial"/>
                <a:sym typeface="Arial"/>
              </a:defRPr>
            </a:lvl4pPr>
            <a:lvl5pPr marL="2037397" indent="-365760">
              <a:lnSpc>
                <a:spcPct val="100000"/>
              </a:lnSpc>
              <a:spcBef>
                <a:spcPts val="1500"/>
              </a:spcBef>
              <a:buClr>
                <a:srgbClr val="006DB2"/>
              </a:buClr>
              <a:buFontTx/>
              <a:defRPr sz="32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63" name="Tijdelijke aanduiding voor tekst 3"/>
          <p:cNvSpPr>
            <a:spLocks noGrp="1"/>
          </p:cNvSpPr>
          <p:nvPr>
            <p:ph type="body" sz="half" idx="21"/>
          </p:nvPr>
        </p:nvSpPr>
        <p:spPr>
          <a:xfrm>
            <a:off x="609600" y="1435101"/>
            <a:ext cx="4011086" cy="4691063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8478978" y="6221731"/>
            <a:ext cx="258623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fbeelding met bijschrif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Afbeelding 1" descr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" y="0"/>
            <a:ext cx="121888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Titeltekst"/>
          <p:cNvSpPr txBox="1">
            <a:spLocks noGrp="1"/>
          </p:cNvSpPr>
          <p:nvPr>
            <p:ph type="title"/>
          </p:nvPr>
        </p:nvSpPr>
        <p:spPr>
          <a:xfrm>
            <a:off x="2389715" y="4800600"/>
            <a:ext cx="7315202" cy="566738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2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173" name="Tijdelijke aanduiding voor afbeelding 2"/>
          <p:cNvSpPr>
            <a:spLocks noGrp="1"/>
          </p:cNvSpPr>
          <p:nvPr>
            <p:ph type="pic" sz="half" idx="21"/>
          </p:nvPr>
        </p:nvSpPr>
        <p:spPr>
          <a:xfrm>
            <a:off x="2389715" y="612775"/>
            <a:ext cx="7315202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74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2389715" y="5367337"/>
            <a:ext cx="7315202" cy="804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75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8478978" y="6221731"/>
            <a:ext cx="258623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Verticale titel en teks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Afbeelding 1" descr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" y="0"/>
            <a:ext cx="12188826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Afbeelding 4" descr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" y="0"/>
            <a:ext cx="121888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8478978" y="6221731"/>
            <a:ext cx="258623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21" name="Hoofdtekst - niveau éé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2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Afbeelding 4" descr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" y="0"/>
            <a:ext cx="121888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Titeltekst"/>
          <p:cNvSpPr txBox="1">
            <a:spLocks noGrp="1"/>
          </p:cNvSpPr>
          <p:nvPr>
            <p:ph type="title"/>
          </p:nvPr>
        </p:nvSpPr>
        <p:spPr>
          <a:xfrm>
            <a:off x="4991101" y="390525"/>
            <a:ext cx="6515101" cy="20701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193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8478978" y="6221731"/>
            <a:ext cx="258623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Afbeelding 1" descr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" y="0"/>
            <a:ext cx="121888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Titeltekst"/>
          <p:cNvSpPr txBox="1">
            <a:spLocks noGrp="1"/>
          </p:cNvSpPr>
          <p:nvPr>
            <p:ph type="title"/>
          </p:nvPr>
        </p:nvSpPr>
        <p:spPr>
          <a:xfrm>
            <a:off x="329551" y="0"/>
            <a:ext cx="11548320" cy="113188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202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314169" y="1385628"/>
            <a:ext cx="11563702" cy="4744585"/>
          </a:xfrm>
          <a:prstGeom prst="rect">
            <a:avLst/>
          </a:prstGeom>
        </p:spPr>
        <p:txBody>
          <a:bodyPr lIns="0" tIns="0" rIns="0" bIns="0"/>
          <a:lstStyle>
            <a:lvl1pPr marL="290513" indent="-290513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 marL="814122" indent="-409309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 marL="1270000" indent="-400050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–"/>
              <a:defRPr>
                <a:latin typeface="Arial"/>
                <a:ea typeface="Arial"/>
                <a:cs typeface="Arial"/>
                <a:sym typeface="Arial"/>
              </a:defRPr>
            </a:lvl3pPr>
            <a:lvl4pPr marL="1595702" indent="-268552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 marL="1938338" indent="-266700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203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8478978" y="6221731"/>
            <a:ext cx="258623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Afbeelding 1" descr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" y="0"/>
            <a:ext cx="121888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Titeltekst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1" cy="1362077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100000"/>
              </a:lnSpc>
              <a:defRPr sz="4000" b="1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212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963084" y="2906713"/>
            <a:ext cx="10363201" cy="1500189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90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lnSpc>
                <a:spcPct val="100000"/>
              </a:lnSpc>
              <a:spcBef>
                <a:spcPts val="90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lnSpc>
                <a:spcPct val="100000"/>
              </a:lnSpc>
              <a:spcBef>
                <a:spcPts val="90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lnSpc>
                <a:spcPct val="100000"/>
              </a:lnSpc>
              <a:spcBef>
                <a:spcPts val="90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lnSpc>
                <a:spcPct val="100000"/>
              </a:lnSpc>
              <a:spcBef>
                <a:spcPts val="90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213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8478978" y="6221731"/>
            <a:ext cx="258623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Afbeelding 1" descr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" y="0"/>
            <a:ext cx="121888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Titeltekst"/>
          <p:cNvSpPr txBox="1">
            <a:spLocks noGrp="1"/>
          </p:cNvSpPr>
          <p:nvPr>
            <p:ph type="title"/>
          </p:nvPr>
        </p:nvSpPr>
        <p:spPr>
          <a:xfrm>
            <a:off x="450850" y="190500"/>
            <a:ext cx="11355390" cy="94138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222" name="Hoofdtekst - niveau één…"/>
          <p:cNvSpPr txBox="1">
            <a:spLocks noGrp="1"/>
          </p:cNvSpPr>
          <p:nvPr>
            <p:ph type="body" sz="half" idx="1"/>
          </p:nvPr>
        </p:nvSpPr>
        <p:spPr>
          <a:xfrm>
            <a:off x="510117" y="1525587"/>
            <a:ext cx="5530851" cy="4418015"/>
          </a:xfrm>
          <a:prstGeom prst="rect">
            <a:avLst/>
          </a:prstGeom>
        </p:spPr>
        <p:txBody>
          <a:bodyPr lIns="0" tIns="0" rIns="0" bIns="0"/>
          <a:lstStyle>
            <a:lvl1pPr marL="290513" indent="-290513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 marL="814122" indent="-409309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 marL="1350010" indent="-480060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–"/>
              <a:defRPr>
                <a:latin typeface="Arial"/>
                <a:ea typeface="Arial"/>
                <a:cs typeface="Arial"/>
                <a:sym typeface="Arial"/>
              </a:defRPr>
            </a:lvl3pPr>
            <a:lvl4pPr marL="1685220" indent="-358070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 marL="2027238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223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8478978" y="6221731"/>
            <a:ext cx="258623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Afbeelding 1" descr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" y="0"/>
            <a:ext cx="121888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Titeltekst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232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609600" y="1535112"/>
            <a:ext cx="5386917" cy="63976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1100"/>
              </a:spcBef>
              <a:buSzTx/>
              <a:buFont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lnSpc>
                <a:spcPct val="100000"/>
              </a:lnSpc>
              <a:spcBef>
                <a:spcPts val="1100"/>
              </a:spcBef>
              <a:buSzTx/>
              <a:buFont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lnSpc>
                <a:spcPct val="100000"/>
              </a:lnSpc>
              <a:spcBef>
                <a:spcPts val="1100"/>
              </a:spcBef>
              <a:buSzTx/>
              <a:buFont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lnSpc>
                <a:spcPct val="100000"/>
              </a:lnSpc>
              <a:spcBef>
                <a:spcPts val="1100"/>
              </a:spcBef>
              <a:buSzTx/>
              <a:buFont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lnSpc>
                <a:spcPct val="100000"/>
              </a:lnSpc>
              <a:spcBef>
                <a:spcPts val="1100"/>
              </a:spcBef>
              <a:buSzTx/>
              <a:buFont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233" name="Tijdelijke aanduiding voor tekst 4"/>
          <p:cNvSpPr>
            <a:spLocks noGrp="1"/>
          </p:cNvSpPr>
          <p:nvPr>
            <p:ph type="body" sz="quarter" idx="21"/>
          </p:nvPr>
        </p:nvSpPr>
        <p:spPr>
          <a:xfrm>
            <a:off x="6193368" y="1535112"/>
            <a:ext cx="5389035" cy="639764"/>
          </a:xfrm>
          <a:prstGeom prst="rect">
            <a:avLst/>
          </a:prstGeom>
        </p:spPr>
        <p:txBody>
          <a:bodyPr lIns="0" tIns="0" rIns="0" bIns="0" anchor="b"/>
          <a:lstStyle/>
          <a:p>
            <a:endParaRPr/>
          </a:p>
        </p:txBody>
      </p:sp>
      <p:sp>
        <p:nvSpPr>
          <p:cNvPr id="23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8478978" y="6221731"/>
            <a:ext cx="258623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Afbeelding 1" descr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" y="0"/>
            <a:ext cx="121888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42" name="Titeltekst"/>
          <p:cNvSpPr txBox="1">
            <a:spLocks noGrp="1"/>
          </p:cNvSpPr>
          <p:nvPr>
            <p:ph type="title"/>
          </p:nvPr>
        </p:nvSpPr>
        <p:spPr>
          <a:xfrm>
            <a:off x="450850" y="190500"/>
            <a:ext cx="11355390" cy="94138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243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8478978" y="6221731"/>
            <a:ext cx="258623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Afbeelding 1" descr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" y="0"/>
            <a:ext cx="121888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8478978" y="6221731"/>
            <a:ext cx="258623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Afbeelding 1" descr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" y="0"/>
            <a:ext cx="121888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59" name="Titeltekst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2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260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4766733" y="273050"/>
            <a:ext cx="6815667" cy="5853115"/>
          </a:xfrm>
          <a:prstGeom prst="rect">
            <a:avLst/>
          </a:prstGeom>
        </p:spPr>
        <p:txBody>
          <a:bodyPr lIns="0" tIns="0" rIns="0" bIns="0"/>
          <a:lstStyle>
            <a:lvl1pPr marL="290513" indent="-290513">
              <a:lnSpc>
                <a:spcPct val="100000"/>
              </a:lnSpc>
              <a:spcBef>
                <a:spcPts val="1500"/>
              </a:spcBef>
              <a:buClr>
                <a:srgbClr val="006DB2"/>
              </a:buClr>
              <a:buFontTx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marL="805768" indent="-400956">
              <a:lnSpc>
                <a:spcPct val="100000"/>
              </a:lnSpc>
              <a:spcBef>
                <a:spcPts val="1500"/>
              </a:spcBef>
              <a:buClr>
                <a:srgbClr val="006DB2"/>
              </a:buClr>
              <a:buFontTx/>
              <a:buChar char="–"/>
              <a:defRPr sz="3200">
                <a:latin typeface="Arial"/>
                <a:ea typeface="Arial"/>
                <a:cs typeface="Arial"/>
                <a:sym typeface="Arial"/>
              </a:defRPr>
            </a:lvl2pPr>
            <a:lvl3pPr marL="1327150" indent="-457200">
              <a:lnSpc>
                <a:spcPct val="100000"/>
              </a:lnSpc>
              <a:spcBef>
                <a:spcPts val="1500"/>
              </a:spcBef>
              <a:buClr>
                <a:srgbClr val="006DB2"/>
              </a:buClr>
              <a:buFontTx/>
              <a:buChar char="–"/>
              <a:defRPr sz="3200">
                <a:latin typeface="Arial"/>
                <a:ea typeface="Arial"/>
                <a:cs typeface="Arial"/>
                <a:sym typeface="Arial"/>
              </a:defRPr>
            </a:lvl3pPr>
            <a:lvl4pPr marL="1695450" indent="-368300">
              <a:lnSpc>
                <a:spcPct val="100000"/>
              </a:lnSpc>
              <a:spcBef>
                <a:spcPts val="1500"/>
              </a:spcBef>
              <a:buClr>
                <a:srgbClr val="006DB2"/>
              </a:buClr>
              <a:buFontTx/>
              <a:defRPr sz="3200">
                <a:latin typeface="Arial"/>
                <a:ea typeface="Arial"/>
                <a:cs typeface="Arial"/>
                <a:sym typeface="Arial"/>
              </a:defRPr>
            </a:lvl4pPr>
            <a:lvl5pPr marL="2037397" indent="-365760">
              <a:lnSpc>
                <a:spcPct val="100000"/>
              </a:lnSpc>
              <a:spcBef>
                <a:spcPts val="1500"/>
              </a:spcBef>
              <a:buClr>
                <a:srgbClr val="006DB2"/>
              </a:buClr>
              <a:buFontTx/>
              <a:defRPr sz="32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261" name="Tijdelijke aanduiding voor tekst 3"/>
          <p:cNvSpPr>
            <a:spLocks noGrp="1"/>
          </p:cNvSpPr>
          <p:nvPr>
            <p:ph type="body" sz="half" idx="21"/>
          </p:nvPr>
        </p:nvSpPr>
        <p:spPr>
          <a:xfrm>
            <a:off x="609600" y="1435101"/>
            <a:ext cx="4011086" cy="4691063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2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8478978" y="6221731"/>
            <a:ext cx="258623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Afbeelding 1" descr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" y="0"/>
            <a:ext cx="121888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70" name="Titeltekst"/>
          <p:cNvSpPr txBox="1">
            <a:spLocks noGrp="1"/>
          </p:cNvSpPr>
          <p:nvPr>
            <p:ph type="title"/>
          </p:nvPr>
        </p:nvSpPr>
        <p:spPr>
          <a:xfrm>
            <a:off x="2389715" y="4800600"/>
            <a:ext cx="7315202" cy="566738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2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271" name="Tijdelijke aanduiding voor afbeelding 2"/>
          <p:cNvSpPr>
            <a:spLocks noGrp="1"/>
          </p:cNvSpPr>
          <p:nvPr>
            <p:ph type="pic" sz="half" idx="21"/>
          </p:nvPr>
        </p:nvSpPr>
        <p:spPr>
          <a:xfrm>
            <a:off x="2389715" y="612775"/>
            <a:ext cx="7315202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72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2389715" y="5367337"/>
            <a:ext cx="7315202" cy="804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273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8478978" y="6221731"/>
            <a:ext cx="258623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Afbeelding 4" descr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" y="0"/>
            <a:ext cx="121888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81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8478978" y="6221731"/>
            <a:ext cx="258623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teks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Titeltekst</a:t>
            </a:r>
          </a:p>
        </p:txBody>
      </p:sp>
      <p:sp>
        <p:nvSpPr>
          <p:cNvPr id="30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31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39" name="Hoofdtekst - niveau één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elteks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48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9" name="Tijdelijke aanduiding voor tekst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58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elteks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Titeltekst</a:t>
            </a:r>
          </a:p>
        </p:txBody>
      </p:sp>
      <p:sp>
        <p:nvSpPr>
          <p:cNvPr id="73" name="Hoofdtekst - niveau één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74" name="Tijdelijke aanduiding voor tekst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elteks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Titeltekst</a:t>
            </a:r>
          </a:p>
        </p:txBody>
      </p:sp>
      <p:sp>
        <p:nvSpPr>
          <p:cNvPr id="83" name="Tijdelijke aanduiding voor afbeelding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8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ks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Titeltekst</a:t>
            </a:r>
          </a:p>
        </p:txBody>
      </p:sp>
      <p:sp>
        <p:nvSpPr>
          <p:cNvPr id="3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11095178" y="6404293"/>
            <a:ext cx="258623" cy="2692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hyperlink" Target="http://www.cbr.nl/voorartsen" TargetMode="External"/><Relationship Id="rId5" Type="http://schemas.openxmlformats.org/officeDocument/2006/relationships/hyperlink" Target="http://www.mijncbr.nl/" TargetMode="External"/><Relationship Id="rId4" Type="http://schemas.openxmlformats.org/officeDocument/2006/relationships/hyperlink" Target="http://www.cbr.nl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Relationship Id="rId5" Type="http://schemas.openxmlformats.org/officeDocument/2006/relationships/image" Target="../media/image10.png"/><Relationship Id="rId4" Type="http://schemas.openxmlformats.org/officeDocument/2006/relationships/hyperlink" Target="http://www.rijveiligmetmedicijnen.nl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9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0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2026_template publieksdag_01.jpg" descr="2026_template publieksdag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91" name="Rectangle 2"/>
          <p:cNvSpPr txBox="1"/>
          <p:nvPr/>
        </p:nvSpPr>
        <p:spPr>
          <a:xfrm>
            <a:off x="3898900" y="3619500"/>
            <a:ext cx="6664960" cy="56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b">
            <a:spAutoFit/>
          </a:bodyPr>
          <a:lstStyle>
            <a:lvl1pPr>
              <a:defRPr sz="3000">
                <a:solidFill>
                  <a:srgbClr val="FFFFFF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lvl1pPr>
          </a:lstStyle>
          <a:p>
            <a:r>
              <a:t>Zaterdag 21 maart 2026</a:t>
            </a:r>
          </a:p>
        </p:txBody>
      </p:sp>
    </p:spTree>
    <p:custDataLst>
      <p:tags r:id="rId1"/>
    </p:custData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3EF0D8-C4B4-9837-8B44-90AA50891D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2025_template publieksdag_02.jpg" descr="2025_template publieksdag_02.jpg">
            <a:extLst>
              <a:ext uri="{FF2B5EF4-FFF2-40B4-BE49-F238E27FC236}">
                <a16:creationId xmlns:a16="http://schemas.microsoft.com/office/drawing/2014/main" id="{EF2B3102-D95A-293D-5025-3F5EC8F99A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758" y="277091"/>
            <a:ext cx="12217758" cy="6872489"/>
          </a:xfrm>
          <a:prstGeom prst="rect">
            <a:avLst/>
          </a:prstGeom>
          <a:ln w="12700">
            <a:miter lim="400000"/>
          </a:ln>
        </p:spPr>
      </p:pic>
      <p:sp>
        <p:nvSpPr>
          <p:cNvPr id="304" name="Wijzig tekst: klik 2x">
            <a:extLst>
              <a:ext uri="{FF2B5EF4-FFF2-40B4-BE49-F238E27FC236}">
                <a16:creationId xmlns:a16="http://schemas.microsoft.com/office/drawing/2014/main" id="{2773863C-34A6-8C02-B017-04BDFC5CED0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6500" y="-814588"/>
            <a:ext cx="10481027" cy="187677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defRPr sz="3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lang="nl-NL" dirty="0"/>
              <a:t>Gewijzigde gezondheidstoestand melden  ja of nee? </a:t>
            </a:r>
            <a:endParaRPr dirty="0"/>
          </a:p>
        </p:txBody>
      </p:sp>
      <p:sp>
        <p:nvSpPr>
          <p:cNvPr id="303" name="Wijzig tekst: klik 2x">
            <a:extLst>
              <a:ext uri="{FF2B5EF4-FFF2-40B4-BE49-F238E27FC236}">
                <a16:creationId xmlns:a16="http://schemas.microsoft.com/office/drawing/2014/main" id="{A8CCB928-8557-B7BD-0C34-1B6176E34BF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839787" y="2057399"/>
            <a:ext cx="6041304" cy="4075545"/>
          </a:xfrm>
          <a:prstGeom prst="rect">
            <a:avLst/>
          </a:prstGeom>
        </p:spPr>
        <p:txBody>
          <a:bodyPr lIns="0" tIns="0" rIns="0" bIns="0">
            <a:normAutofit fontScale="85000" lnSpcReduction="20000"/>
          </a:bodyPr>
          <a:lstStyle/>
          <a:p>
            <a:pPr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b="1" dirty="0"/>
              <a:t>Eigen verantwoordelijkheid</a:t>
            </a:r>
          </a:p>
          <a:p>
            <a:pPr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endParaRPr lang="nl-NL" b="1" dirty="0"/>
          </a:p>
          <a:p>
            <a:pPr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b="1" dirty="0"/>
              <a:t>Artsen</a:t>
            </a:r>
          </a:p>
          <a:p>
            <a:pPr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b="1" dirty="0"/>
              <a:t> </a:t>
            </a:r>
            <a:r>
              <a:rPr lang="nl-NL" u="sng" dirty="0"/>
              <a:t>Geen</a:t>
            </a:r>
            <a:r>
              <a:rPr lang="nl-NL" dirty="0"/>
              <a:t> meldplicht</a:t>
            </a:r>
          </a:p>
          <a:p>
            <a:pPr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dirty="0"/>
              <a:t>Melding vermoeden van ongeschiktheid</a:t>
            </a:r>
          </a:p>
          <a:p>
            <a:pPr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endParaRPr lang="nl-NL" b="1" dirty="0"/>
          </a:p>
          <a:p>
            <a:pPr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b="1" dirty="0"/>
              <a:t>Patiënten</a:t>
            </a:r>
          </a:p>
          <a:p>
            <a:pPr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u="sng" dirty="0"/>
              <a:t>Geen</a:t>
            </a:r>
            <a:r>
              <a:rPr lang="nl-NL" dirty="0"/>
              <a:t> meldplicht</a:t>
            </a:r>
          </a:p>
          <a:p>
            <a:pPr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dirty="0"/>
              <a:t>morele plicht (Wegenverkeerswet hoofdstuk II. Verkeersgedrag) </a:t>
            </a:r>
          </a:p>
          <a:p>
            <a:pPr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endParaRPr lang="nl-NL" dirty="0"/>
          </a:p>
        </p:txBody>
      </p:sp>
      <p:pic>
        <p:nvPicPr>
          <p:cNvPr id="16" name="Tijdelijke aanduiding voor afbeelding 15">
            <a:extLst>
              <a:ext uri="{FF2B5EF4-FFF2-40B4-BE49-F238E27FC236}">
                <a16:creationId xmlns:a16="http://schemas.microsoft.com/office/drawing/2014/main" id="{CFDE2BCE-4E1A-F719-BD12-8E741A36E07F}"/>
              </a:ext>
            </a:extLst>
          </p:cNvPr>
          <p:cNvPicPr>
            <a:picLocks noGrp="1" noChangeAspect="1"/>
          </p:cNvPicPr>
          <p:nvPr>
            <p:ph type="pic" sz="half" idx="2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5" b="1435"/>
          <a:stretch/>
        </p:blipFill>
        <p:spPr>
          <a:xfrm>
            <a:off x="6954982" y="2057400"/>
            <a:ext cx="4400406" cy="2847109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047124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2025_template publieksdag_02.jpg" descr="2025_template publieksdag_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11" name="Wijzig tekst: klik 2x"/>
          <p:cNvSpPr txBox="1">
            <a:spLocks noGrp="1"/>
          </p:cNvSpPr>
          <p:nvPr>
            <p:ph type="body" idx="4294967295"/>
          </p:nvPr>
        </p:nvSpPr>
        <p:spPr>
          <a:xfrm>
            <a:off x="381000" y="1385628"/>
            <a:ext cx="11430000" cy="474458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None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endParaRPr lang="nl-NL" dirty="0"/>
          </a:p>
          <a:p>
            <a:pPr marL="0" indent="0" algn="ctr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None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dirty="0"/>
              <a:t>Curatief behandeld + restloos hersteld + geen epileptische insulten + geen enkele controle meer nodig</a:t>
            </a:r>
          </a:p>
          <a:p>
            <a:pPr marL="0" indent="0" algn="ctr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None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dirty="0"/>
              <a:t>= onbeperkt geschikt!!</a:t>
            </a:r>
          </a:p>
          <a:p>
            <a:pPr marL="0" indent="0" algn="ctr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None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endParaRPr lang="nl-NL" dirty="0"/>
          </a:p>
          <a:p>
            <a:pPr marL="0" indent="0" algn="ctr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None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dirty="0"/>
              <a:t>Advies melden bij (risico op) afwijkingen op het gebied van:</a:t>
            </a:r>
          </a:p>
          <a:p>
            <a:pPr marL="0" indent="0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None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b="1" dirty="0"/>
              <a:t>      </a:t>
            </a:r>
            <a:r>
              <a:rPr lang="nl-NL" b="1" dirty="0">
                <a:solidFill>
                  <a:schemeClr val="tx1"/>
                </a:solidFill>
                <a:highlight>
                  <a:srgbClr val="FF0000"/>
                </a:highlight>
              </a:rPr>
              <a:t>Zien</a:t>
            </a:r>
            <a:r>
              <a:rPr lang="nl-NL" b="1" dirty="0"/>
              <a:t>         </a:t>
            </a:r>
            <a:r>
              <a:rPr lang="nl-NL" b="1" dirty="0">
                <a:solidFill>
                  <a:schemeClr val="tx1"/>
                </a:solidFill>
                <a:highlight>
                  <a:srgbClr val="008080"/>
                </a:highlight>
              </a:rPr>
              <a:t>Denken</a:t>
            </a:r>
            <a:r>
              <a:rPr lang="nl-NL" b="1" dirty="0"/>
              <a:t>	  </a:t>
            </a:r>
            <a:r>
              <a:rPr lang="nl-NL" b="1" dirty="0">
                <a:solidFill>
                  <a:schemeClr val="tx1"/>
                </a:solidFill>
                <a:highlight>
                  <a:srgbClr val="00FF00"/>
                </a:highlight>
              </a:rPr>
              <a:t>Doen</a:t>
            </a:r>
            <a:r>
              <a:rPr lang="nl-NL" b="1" dirty="0"/>
              <a:t>  	 </a:t>
            </a:r>
            <a:r>
              <a:rPr lang="nl-NL" b="1" dirty="0">
                <a:solidFill>
                  <a:schemeClr val="tx1"/>
                </a:solidFill>
                <a:highlight>
                  <a:srgbClr val="FF00FF"/>
                </a:highlight>
              </a:rPr>
              <a:t>Bewustzijn</a:t>
            </a:r>
            <a:r>
              <a:rPr lang="nl-NL" b="1" dirty="0"/>
              <a:t>     	 </a:t>
            </a:r>
            <a:r>
              <a:rPr lang="nl-NL" b="1" dirty="0">
                <a:solidFill>
                  <a:schemeClr val="tx1"/>
                </a:solidFill>
                <a:highlight>
                  <a:srgbClr val="008000"/>
                </a:highlight>
              </a:rPr>
              <a:t>Medicijngebruik</a:t>
            </a:r>
          </a:p>
          <a:p>
            <a:pPr marL="0" indent="0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None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endParaRPr dirty="0"/>
          </a:p>
        </p:txBody>
      </p:sp>
      <p:sp>
        <p:nvSpPr>
          <p:cNvPr id="312" name="Wijzig tekst: klik 2x"/>
          <p:cNvSpPr txBox="1">
            <a:spLocks noGrp="1"/>
          </p:cNvSpPr>
          <p:nvPr>
            <p:ph type="title" idx="4294967295"/>
          </p:nvPr>
        </p:nvSpPr>
        <p:spPr>
          <a:xfrm>
            <a:off x="381000" y="0"/>
            <a:ext cx="10668000" cy="1131888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defRPr sz="3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lang="nl-NL" dirty="0"/>
              <a:t>Conclusie</a:t>
            </a:r>
            <a:endParaRPr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9EA463-169F-0F1F-7DF1-5F89718074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2025_template publieksdag_02.jpg" descr="2025_template publieksdag_02.jpg">
            <a:extLst>
              <a:ext uri="{FF2B5EF4-FFF2-40B4-BE49-F238E27FC236}">
                <a16:creationId xmlns:a16="http://schemas.microsoft.com/office/drawing/2014/main" id="{32C2C835-FF5D-777F-B13D-0D34C89F6F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11" name="Wijzig tekst: klik 2x">
            <a:extLst>
              <a:ext uri="{FF2B5EF4-FFF2-40B4-BE49-F238E27FC236}">
                <a16:creationId xmlns:a16="http://schemas.microsoft.com/office/drawing/2014/main" id="{C13ACD73-0F03-0933-BD59-0C4A55DEC79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1000" y="1385628"/>
            <a:ext cx="11430000" cy="4744585"/>
          </a:xfrm>
          <a:prstGeom prst="rect">
            <a:avLst/>
          </a:prstGeom>
        </p:spPr>
        <p:txBody>
          <a:bodyPr lIns="0" tIns="0" rIns="0" bIns="0"/>
          <a:lstStyle/>
          <a:p>
            <a:pPr marL="0" indent="0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None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dirty="0"/>
              <a:t>Klantenservice </a:t>
            </a:r>
          </a:p>
          <a:p>
            <a:pPr marL="0" indent="0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None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dirty="0"/>
              <a:t>088- 2277700</a:t>
            </a:r>
          </a:p>
          <a:p>
            <a:pPr marL="0" indent="0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None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dirty="0"/>
              <a:t>contactformulier</a:t>
            </a:r>
          </a:p>
          <a:p>
            <a:pPr marL="0" indent="0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None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endParaRPr lang="nl-NL" dirty="0">
              <a:hlinkClick r:id="rId4"/>
            </a:endParaRPr>
          </a:p>
          <a:p>
            <a:pPr marL="0" indent="0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None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dirty="0">
                <a:hlinkClick r:id="rId4"/>
              </a:rPr>
              <a:t>www.cbr.nl</a:t>
            </a:r>
            <a:endParaRPr lang="nl-NL" dirty="0"/>
          </a:p>
          <a:p>
            <a:pPr marL="0" indent="0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None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dirty="0"/>
              <a:t>Indienen Gezondheidsverklaring </a:t>
            </a:r>
            <a:r>
              <a:rPr lang="nl-NL" dirty="0">
                <a:hlinkClick r:id="rId5"/>
              </a:rPr>
              <a:t>www.mijncbr.nl</a:t>
            </a:r>
            <a:r>
              <a:rPr lang="nl-NL" dirty="0"/>
              <a:t> </a:t>
            </a:r>
          </a:p>
          <a:p>
            <a:pPr marL="290513" indent="-290513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endParaRPr lang="nl-NL" dirty="0"/>
          </a:p>
          <a:p>
            <a:pPr marL="0" indent="0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None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dirty="0"/>
              <a:t>Voor professionals: </a:t>
            </a:r>
            <a:r>
              <a:rPr lang="nl-NL" dirty="0">
                <a:hlinkClick r:id="rId6"/>
              </a:rPr>
              <a:t>www.cbr.nl/voorartsen</a:t>
            </a:r>
            <a:r>
              <a:rPr lang="nl-NL" dirty="0"/>
              <a:t> </a:t>
            </a:r>
            <a:endParaRPr dirty="0"/>
          </a:p>
        </p:txBody>
      </p:sp>
      <p:sp>
        <p:nvSpPr>
          <p:cNvPr id="312" name="Wijzig tekst: klik 2x">
            <a:extLst>
              <a:ext uri="{FF2B5EF4-FFF2-40B4-BE49-F238E27FC236}">
                <a16:creationId xmlns:a16="http://schemas.microsoft.com/office/drawing/2014/main" id="{F5D78C28-25C2-8328-321E-91DCE12F48F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81000" y="0"/>
            <a:ext cx="10668000" cy="1131888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defRPr sz="3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lang="nl-NL" dirty="0"/>
              <a:t>Contact CBR</a:t>
            </a:r>
            <a:endParaRPr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612266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2025_template publieksdag_02.jpg" descr="2025_template publieksdag_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95581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94" name="Rectangle 2"/>
          <p:cNvSpPr txBox="1"/>
          <p:nvPr/>
        </p:nvSpPr>
        <p:spPr>
          <a:xfrm>
            <a:off x="2604655" y="2286000"/>
            <a:ext cx="8783011" cy="584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3200">
                <a:solidFill>
                  <a:srgbClr val="75212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lang="nl-NL" dirty="0"/>
              <a:t>Rijgeschiktheid bij hersentumoren</a:t>
            </a:r>
            <a:endParaRPr dirty="0"/>
          </a:p>
        </p:txBody>
      </p:sp>
      <p:sp>
        <p:nvSpPr>
          <p:cNvPr id="295" name="Rectangle 6"/>
          <p:cNvSpPr txBox="1"/>
          <p:nvPr/>
        </p:nvSpPr>
        <p:spPr>
          <a:xfrm>
            <a:off x="2687782" y="3048000"/>
            <a:ext cx="6006003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75212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lang="nl-NL" dirty="0"/>
              <a:t>Drs. Diana Verdel, arts</a:t>
            </a:r>
            <a:endParaRPr dirty="0"/>
          </a:p>
        </p:txBody>
      </p:sp>
      <p:sp>
        <p:nvSpPr>
          <p:cNvPr id="296" name="Rectangle 7"/>
          <p:cNvSpPr txBox="1"/>
          <p:nvPr/>
        </p:nvSpPr>
        <p:spPr>
          <a:xfrm>
            <a:off x="2687782" y="3429001"/>
            <a:ext cx="6006003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75212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lang="nl-NL" dirty="0"/>
              <a:t>Senior medisch adviseur (stafarts) CBR</a:t>
            </a:r>
            <a:endParaRPr dirty="0"/>
          </a:p>
        </p:txBody>
      </p:sp>
    </p:spTree>
    <p:custDataLst>
      <p:tags r:id="rId1"/>
    </p:custData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2025_template publieksdag_02.jpg" descr="2025_template publieksdag_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99" name="Wijzig tekst: klik 2x"/>
          <p:cNvSpPr txBox="1">
            <a:spLocks noGrp="1"/>
          </p:cNvSpPr>
          <p:nvPr>
            <p:ph type="body" idx="4294967295"/>
          </p:nvPr>
        </p:nvSpPr>
        <p:spPr>
          <a:xfrm>
            <a:off x="381000" y="1385628"/>
            <a:ext cx="11430000" cy="4744585"/>
          </a:xfrm>
          <a:prstGeom prst="rect">
            <a:avLst/>
          </a:prstGeom>
        </p:spPr>
        <p:txBody>
          <a:bodyPr lIns="0" tIns="0" rIns="0" bIns="0"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None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b="1" dirty="0">
                <a:solidFill>
                  <a:schemeClr val="tx1"/>
                </a:solidFill>
                <a:highlight>
                  <a:srgbClr val="FF0000"/>
                </a:highlight>
              </a:rPr>
              <a:t>Zien</a:t>
            </a:r>
            <a:r>
              <a:rPr lang="nl-NL" b="1" dirty="0"/>
              <a:t>  		gezichtsveld</a:t>
            </a:r>
          </a:p>
          <a:p>
            <a:pPr marL="0" indent="0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None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endParaRPr lang="nl-NL" dirty="0"/>
          </a:p>
          <a:p>
            <a:pPr marL="0" indent="0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None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b="1" dirty="0">
                <a:solidFill>
                  <a:schemeClr val="tx1"/>
                </a:solidFill>
                <a:highlight>
                  <a:srgbClr val="008080"/>
                </a:highlight>
              </a:rPr>
              <a:t>Denken</a:t>
            </a:r>
            <a:r>
              <a:rPr lang="nl-NL" b="1" dirty="0">
                <a:highlight>
                  <a:srgbClr val="008080"/>
                </a:highlight>
              </a:rPr>
              <a:t> </a:t>
            </a:r>
            <a:r>
              <a:rPr lang="nl-NL" b="1" dirty="0"/>
              <a:t>	geheugen, concentratie, aandacht, inzicht</a:t>
            </a:r>
          </a:p>
          <a:p>
            <a:pPr marL="0" indent="0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None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endParaRPr lang="nl-NL" dirty="0"/>
          </a:p>
          <a:p>
            <a:pPr marL="0" indent="0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None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b="1" dirty="0">
                <a:solidFill>
                  <a:schemeClr val="tx1"/>
                </a:solidFill>
                <a:highlight>
                  <a:srgbClr val="00FF00"/>
                </a:highlight>
              </a:rPr>
              <a:t>Doen</a:t>
            </a:r>
            <a:r>
              <a:rPr lang="nl-NL" b="1" dirty="0"/>
              <a:t> 	motoriek, gevoel</a:t>
            </a:r>
          </a:p>
          <a:p>
            <a:pPr marL="0" indent="0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None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endParaRPr lang="nl-NL" dirty="0"/>
          </a:p>
          <a:p>
            <a:pPr marL="0" indent="0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None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b="1" dirty="0">
                <a:solidFill>
                  <a:schemeClr val="tx1"/>
                </a:solidFill>
                <a:highlight>
                  <a:srgbClr val="FF00FF"/>
                </a:highlight>
              </a:rPr>
              <a:t>Bewustzijn</a:t>
            </a:r>
            <a:r>
              <a:rPr lang="nl-NL" b="1" dirty="0"/>
              <a:t> 	epileptische aanvallen, vermoeidheid</a:t>
            </a:r>
          </a:p>
          <a:p>
            <a:pPr marL="0" indent="0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None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endParaRPr lang="nl-NL" dirty="0"/>
          </a:p>
          <a:p>
            <a:pPr marL="0" indent="0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None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b="1" dirty="0">
                <a:solidFill>
                  <a:schemeClr val="tx1"/>
                </a:solidFill>
                <a:highlight>
                  <a:srgbClr val="008000"/>
                </a:highlight>
              </a:rPr>
              <a:t>Medicijngebruik</a:t>
            </a:r>
            <a:endParaRPr b="1" dirty="0">
              <a:solidFill>
                <a:schemeClr val="tx1"/>
              </a:solidFill>
              <a:highlight>
                <a:srgbClr val="008000"/>
              </a:highlight>
            </a:endParaRPr>
          </a:p>
        </p:txBody>
      </p:sp>
      <p:sp>
        <p:nvSpPr>
          <p:cNvPr id="300" name="Wijzig tekst: klik 2x"/>
          <p:cNvSpPr txBox="1">
            <a:spLocks noGrp="1"/>
          </p:cNvSpPr>
          <p:nvPr>
            <p:ph type="title" idx="4294967295"/>
          </p:nvPr>
        </p:nvSpPr>
        <p:spPr>
          <a:xfrm>
            <a:off x="381000" y="0"/>
            <a:ext cx="10668000" cy="1131888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defRPr sz="3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lang="nl-NL" dirty="0"/>
              <a:t>Gevolgen van een hersentumor</a:t>
            </a:r>
            <a:endParaRPr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2025_template publieksdag_02.jpg" descr="2025_template publieksdag_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759" y="0"/>
            <a:ext cx="12217758" cy="6872489"/>
          </a:xfrm>
          <a:prstGeom prst="rect">
            <a:avLst/>
          </a:prstGeom>
          <a:ln w="12700">
            <a:miter lim="400000"/>
          </a:ln>
        </p:spPr>
      </p:pic>
      <p:sp>
        <p:nvSpPr>
          <p:cNvPr id="304" name="Wijzig tekst: klik 2x"/>
          <p:cNvSpPr txBox="1">
            <a:spLocks noGrp="1"/>
          </p:cNvSpPr>
          <p:nvPr>
            <p:ph type="title"/>
          </p:nvPr>
        </p:nvSpPr>
        <p:spPr>
          <a:xfrm>
            <a:off x="676501" y="-814588"/>
            <a:ext cx="3932240" cy="160020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defRPr sz="3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lang="nl-NL" dirty="0"/>
              <a:t>Zien</a:t>
            </a:r>
            <a:endParaRPr dirty="0"/>
          </a:p>
        </p:txBody>
      </p:sp>
      <p:sp>
        <p:nvSpPr>
          <p:cNvPr id="303" name="Wijzig tekst: klik 2x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4711268" cy="3811588"/>
          </a:xfrm>
          <a:prstGeom prst="rect">
            <a:avLst/>
          </a:prstGeom>
        </p:spPr>
        <p:txBody>
          <a:bodyPr lIns="0" tIns="0" rIns="0" bIns="0"/>
          <a:lstStyle/>
          <a:p>
            <a:pPr marL="0" indent="0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None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b="1" dirty="0">
                <a:highlight>
                  <a:srgbClr val="FF0000"/>
                </a:highlight>
              </a:rPr>
              <a:t>Gezichtsveld</a:t>
            </a:r>
          </a:p>
          <a:p>
            <a:pPr marL="0" indent="0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None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endParaRPr lang="nl-NL" b="1" dirty="0">
              <a:highlight>
                <a:srgbClr val="FF0000"/>
              </a:highlight>
            </a:endParaRPr>
          </a:p>
          <a:p>
            <a:pPr marL="0" indent="0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None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b="1" dirty="0"/>
              <a:t>Grootte defect (120 graden) </a:t>
            </a:r>
          </a:p>
          <a:p>
            <a:pPr marL="0" indent="0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None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b="1" dirty="0"/>
              <a:t>Uitzondering: Minimaal 90 graden horizontaal</a:t>
            </a:r>
          </a:p>
          <a:p>
            <a:pPr marL="0" indent="0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None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b="1" dirty="0"/>
              <a:t>Rijtest: Compensatie mogelijkheid</a:t>
            </a:r>
          </a:p>
        </p:txBody>
      </p:sp>
      <p:pic>
        <p:nvPicPr>
          <p:cNvPr id="16" name="Tijdelijke aanduiding voor afbeelding 15">
            <a:extLst>
              <a:ext uri="{FF2B5EF4-FFF2-40B4-BE49-F238E27FC236}">
                <a16:creationId xmlns:a16="http://schemas.microsoft.com/office/drawing/2014/main" id="{3046B578-EC3B-33FB-3671-49B89B194953}"/>
              </a:ext>
            </a:extLst>
          </p:cNvPr>
          <p:cNvPicPr>
            <a:picLocks noGrp="1" noChangeAspect="1"/>
          </p:cNvPicPr>
          <p:nvPr>
            <p:ph type="pic" sz="half" idx="2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1" b="2661"/>
          <a:stretch>
            <a:fillRect/>
          </a:stretch>
        </p:blipFill>
        <p:spPr>
          <a:xfrm>
            <a:off x="6030240" y="2057400"/>
            <a:ext cx="5325148" cy="2847109"/>
          </a:xfr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53E3FC-57DA-1DA1-2720-DE32976A98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2025_template publieksdag_02.jpg" descr="2025_template publieksdag_02.jpg">
            <a:extLst>
              <a:ext uri="{FF2B5EF4-FFF2-40B4-BE49-F238E27FC236}">
                <a16:creationId xmlns:a16="http://schemas.microsoft.com/office/drawing/2014/main" id="{DD1C29B2-83DD-A61B-D1F0-2ADA9B7BE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759" y="0"/>
            <a:ext cx="12217758" cy="6872489"/>
          </a:xfrm>
          <a:prstGeom prst="rect">
            <a:avLst/>
          </a:prstGeom>
          <a:ln w="12700">
            <a:miter lim="400000"/>
          </a:ln>
        </p:spPr>
      </p:pic>
      <p:sp>
        <p:nvSpPr>
          <p:cNvPr id="304" name="Wijzig tekst: klik 2x">
            <a:extLst>
              <a:ext uri="{FF2B5EF4-FFF2-40B4-BE49-F238E27FC236}">
                <a16:creationId xmlns:a16="http://schemas.microsoft.com/office/drawing/2014/main" id="{6EC25E1F-6868-44F8-D514-B540A7A0B34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6501" y="-814588"/>
            <a:ext cx="3932240" cy="160020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defRPr sz="3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lang="nl-NL" dirty="0"/>
              <a:t>Denken</a:t>
            </a:r>
            <a:endParaRPr dirty="0"/>
          </a:p>
        </p:txBody>
      </p:sp>
      <p:sp>
        <p:nvSpPr>
          <p:cNvPr id="303" name="Wijzig tekst: klik 2x">
            <a:extLst>
              <a:ext uri="{FF2B5EF4-FFF2-40B4-BE49-F238E27FC236}">
                <a16:creationId xmlns:a16="http://schemas.microsoft.com/office/drawing/2014/main" id="{E550E896-A226-4C24-0E33-30CBFE89514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4711268" cy="3811588"/>
          </a:xfrm>
          <a:prstGeom prst="rect">
            <a:avLst/>
          </a:prstGeom>
        </p:spPr>
        <p:txBody>
          <a:bodyPr lIns="0" tIns="0" rIns="0" bIns="0"/>
          <a:lstStyle/>
          <a:p>
            <a:pPr marL="0" indent="0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None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b="1" dirty="0">
                <a:solidFill>
                  <a:schemeClr val="tx1"/>
                </a:solidFill>
                <a:highlight>
                  <a:srgbClr val="008080"/>
                </a:highlight>
              </a:rPr>
              <a:t>Cognitie</a:t>
            </a:r>
          </a:p>
          <a:p>
            <a:pPr marL="0" indent="0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None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endParaRPr lang="nl-NL" b="1" dirty="0">
              <a:highlight>
                <a:srgbClr val="0000FF"/>
              </a:highlight>
            </a:endParaRPr>
          </a:p>
          <a:p>
            <a:pPr marL="0" indent="0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None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b="1" dirty="0"/>
              <a:t>Ernst</a:t>
            </a:r>
          </a:p>
          <a:p>
            <a:pPr marL="0" indent="0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None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b="1" dirty="0"/>
              <a:t>Rijtest</a:t>
            </a:r>
          </a:p>
          <a:p>
            <a:pPr marL="0" indent="0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None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b="1" dirty="0"/>
              <a:t>Evt. automaat</a:t>
            </a:r>
          </a:p>
        </p:txBody>
      </p:sp>
      <p:pic>
        <p:nvPicPr>
          <p:cNvPr id="16" name="Tijdelijke aanduiding voor afbeelding 15">
            <a:extLst>
              <a:ext uri="{FF2B5EF4-FFF2-40B4-BE49-F238E27FC236}">
                <a16:creationId xmlns:a16="http://schemas.microsoft.com/office/drawing/2014/main" id="{B466D1E6-CA7B-8A15-F1F7-10A72F80AF4F}"/>
              </a:ext>
            </a:extLst>
          </p:cNvPr>
          <p:cNvPicPr>
            <a:picLocks noGrp="1" noChangeAspect="1"/>
          </p:cNvPicPr>
          <p:nvPr>
            <p:ph type="pic" sz="half" idx="2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4" b="1284"/>
          <a:stretch/>
        </p:blipFill>
        <p:spPr>
          <a:xfrm>
            <a:off x="6954982" y="2057400"/>
            <a:ext cx="4400406" cy="2847109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162951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54EBE1-1F54-7024-8DBE-898922FEF6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2025_template publieksdag_02.jpg" descr="2025_template publieksdag_02.jpg">
            <a:extLst>
              <a:ext uri="{FF2B5EF4-FFF2-40B4-BE49-F238E27FC236}">
                <a16:creationId xmlns:a16="http://schemas.microsoft.com/office/drawing/2014/main" id="{67816DF0-9EF0-A371-36F7-A31D73798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759" y="0"/>
            <a:ext cx="12217758" cy="6872489"/>
          </a:xfrm>
          <a:prstGeom prst="rect">
            <a:avLst/>
          </a:prstGeom>
          <a:ln w="12700">
            <a:miter lim="400000"/>
          </a:ln>
        </p:spPr>
      </p:pic>
      <p:sp>
        <p:nvSpPr>
          <p:cNvPr id="304" name="Wijzig tekst: klik 2x">
            <a:extLst>
              <a:ext uri="{FF2B5EF4-FFF2-40B4-BE49-F238E27FC236}">
                <a16:creationId xmlns:a16="http://schemas.microsoft.com/office/drawing/2014/main" id="{82B78751-7D21-6FD3-13D0-9E98BDEB1F2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6501" y="-814588"/>
            <a:ext cx="3932240" cy="160020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defRPr sz="3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lang="nl-NL" dirty="0"/>
              <a:t>Doen</a:t>
            </a:r>
            <a:endParaRPr dirty="0"/>
          </a:p>
        </p:txBody>
      </p:sp>
      <p:sp>
        <p:nvSpPr>
          <p:cNvPr id="303" name="Wijzig tekst: klik 2x">
            <a:extLst>
              <a:ext uri="{FF2B5EF4-FFF2-40B4-BE49-F238E27FC236}">
                <a16:creationId xmlns:a16="http://schemas.microsoft.com/office/drawing/2014/main" id="{EE359285-D66C-01BF-31D7-D3B7FA35249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76501" y="1600200"/>
            <a:ext cx="4711268" cy="4449618"/>
          </a:xfrm>
          <a:prstGeom prst="rect">
            <a:avLst/>
          </a:prstGeom>
        </p:spPr>
        <p:txBody>
          <a:bodyPr lIns="0" tIns="0" rIns="0" bIns="0"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None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b="1" dirty="0">
                <a:solidFill>
                  <a:schemeClr val="tx1"/>
                </a:solidFill>
                <a:highlight>
                  <a:srgbClr val="00FF00"/>
                </a:highlight>
              </a:rPr>
              <a:t>Motoriek</a:t>
            </a:r>
          </a:p>
          <a:p>
            <a:pPr marL="0" indent="0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None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b="1" dirty="0"/>
              <a:t>Kracht</a:t>
            </a:r>
          </a:p>
          <a:p>
            <a:pPr marL="0" indent="0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None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b="1" dirty="0"/>
              <a:t>Coördinatie</a:t>
            </a:r>
          </a:p>
          <a:p>
            <a:pPr marL="0" indent="0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None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endParaRPr lang="nl-NL" b="1" dirty="0">
              <a:highlight>
                <a:srgbClr val="0000FF"/>
              </a:highlight>
            </a:endParaRPr>
          </a:p>
          <a:p>
            <a:pPr marL="0" indent="0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None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b="1" dirty="0">
                <a:solidFill>
                  <a:schemeClr val="tx1"/>
                </a:solidFill>
                <a:highlight>
                  <a:srgbClr val="00FF00"/>
                </a:highlight>
              </a:rPr>
              <a:t>Gevoel</a:t>
            </a:r>
          </a:p>
          <a:p>
            <a:pPr marL="0" indent="0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None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b="1" dirty="0"/>
              <a:t>Positiezin</a:t>
            </a:r>
          </a:p>
          <a:p>
            <a:pPr marL="0" indent="0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None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b="1" dirty="0"/>
              <a:t>Pedalen goed kunnen voelen</a:t>
            </a:r>
          </a:p>
          <a:p>
            <a:pPr marL="0" indent="0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None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endParaRPr lang="nl-NL" b="1" dirty="0"/>
          </a:p>
          <a:p>
            <a:pPr marL="0" indent="0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None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b="1" dirty="0"/>
              <a:t>        Rijtest</a:t>
            </a:r>
          </a:p>
        </p:txBody>
      </p:sp>
      <p:pic>
        <p:nvPicPr>
          <p:cNvPr id="16" name="Tijdelijke aanduiding voor afbeelding 15">
            <a:extLst>
              <a:ext uri="{FF2B5EF4-FFF2-40B4-BE49-F238E27FC236}">
                <a16:creationId xmlns:a16="http://schemas.microsoft.com/office/drawing/2014/main" id="{0FED17D4-259F-7BA7-AF6F-37DEBD9EFC8C}"/>
              </a:ext>
            </a:extLst>
          </p:cNvPr>
          <p:cNvPicPr>
            <a:picLocks noGrp="1" noChangeAspect="1"/>
          </p:cNvPicPr>
          <p:nvPr>
            <p:ph type="pic" sz="half" idx="2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1" b="6751"/>
          <a:stretch/>
        </p:blipFill>
        <p:spPr>
          <a:xfrm>
            <a:off x="6954982" y="2057400"/>
            <a:ext cx="4400406" cy="2847109"/>
          </a:xfrm>
        </p:spPr>
      </p:pic>
      <p:sp>
        <p:nvSpPr>
          <p:cNvPr id="2" name="Pijl: rechts 1">
            <a:extLst>
              <a:ext uri="{FF2B5EF4-FFF2-40B4-BE49-F238E27FC236}">
                <a16:creationId xmlns:a16="http://schemas.microsoft.com/office/drawing/2014/main" id="{8760FCA6-0FB2-C653-C338-C7F05FAB55AD}"/>
              </a:ext>
            </a:extLst>
          </p:cNvPr>
          <p:cNvSpPr/>
          <p:nvPr/>
        </p:nvSpPr>
        <p:spPr>
          <a:xfrm>
            <a:off x="676500" y="5800436"/>
            <a:ext cx="542699" cy="147782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678473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" fill="hold"/>
                                        <p:tgtEl>
                                          <p:spTgt spid="3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" fill="hold"/>
                                        <p:tgtEl>
                                          <p:spTgt spid="3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1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" fill="hold"/>
                                        <p:tgtEl>
                                          <p:spTgt spid="3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" fill="hold"/>
                                        <p:tgtEl>
                                          <p:spTgt spid="3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923503-E596-4790-F3BC-F5E8C4E0F8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2025_template publieksdag_02.jpg" descr="2025_template publieksdag_02.jpg">
            <a:extLst>
              <a:ext uri="{FF2B5EF4-FFF2-40B4-BE49-F238E27FC236}">
                <a16:creationId xmlns:a16="http://schemas.microsoft.com/office/drawing/2014/main" id="{58C44668-3A30-318C-0DD8-9C25C5086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245"/>
            <a:ext cx="12217758" cy="6872489"/>
          </a:xfrm>
          <a:prstGeom prst="rect">
            <a:avLst/>
          </a:prstGeom>
          <a:ln w="12700">
            <a:miter lim="400000"/>
          </a:ln>
        </p:spPr>
      </p:pic>
      <p:sp>
        <p:nvSpPr>
          <p:cNvPr id="304" name="Wijzig tekst: klik 2x">
            <a:extLst>
              <a:ext uri="{FF2B5EF4-FFF2-40B4-BE49-F238E27FC236}">
                <a16:creationId xmlns:a16="http://schemas.microsoft.com/office/drawing/2014/main" id="{AF5CBA48-B97F-E5F6-DF7E-60A14D054E9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6500" y="-814588"/>
            <a:ext cx="6943499" cy="160020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defRPr sz="3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lang="nl-NL" dirty="0"/>
              <a:t>Bewustzijn en middelengebruik</a:t>
            </a:r>
            <a:endParaRPr dirty="0"/>
          </a:p>
        </p:txBody>
      </p:sp>
      <p:sp>
        <p:nvSpPr>
          <p:cNvPr id="303" name="Wijzig tekst: klik 2x">
            <a:extLst>
              <a:ext uri="{FF2B5EF4-FFF2-40B4-BE49-F238E27FC236}">
                <a16:creationId xmlns:a16="http://schemas.microsoft.com/office/drawing/2014/main" id="{616EFF99-9155-6AAB-328B-5B214F3F404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839786" y="2057400"/>
            <a:ext cx="4835799" cy="3811588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b="1" dirty="0">
                <a:solidFill>
                  <a:schemeClr val="tx1"/>
                </a:solidFill>
                <a:highlight>
                  <a:srgbClr val="FF00FF"/>
                </a:highlight>
              </a:rPr>
              <a:t>Bewustzijn</a:t>
            </a:r>
            <a:r>
              <a:rPr lang="nl-NL" b="1" dirty="0">
                <a:highlight>
                  <a:srgbClr val="FF00FF"/>
                </a:highlight>
              </a:rPr>
              <a:t> </a:t>
            </a:r>
            <a:r>
              <a:rPr lang="nl-NL" b="1" dirty="0"/>
              <a:t>	</a:t>
            </a:r>
          </a:p>
          <a:p>
            <a:pPr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b="1" dirty="0"/>
              <a:t>Epileptische aanvallen Vermoeidheid</a:t>
            </a:r>
          </a:p>
          <a:p>
            <a:pPr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endParaRPr lang="nl-NL" dirty="0">
              <a:highlight>
                <a:srgbClr val="0000FF"/>
              </a:highlight>
            </a:endParaRPr>
          </a:p>
          <a:p>
            <a:pPr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b="1" dirty="0">
                <a:solidFill>
                  <a:schemeClr val="tx1"/>
                </a:solidFill>
                <a:highlight>
                  <a:srgbClr val="008000"/>
                </a:highlight>
              </a:rPr>
              <a:t>Medicijngebruik</a:t>
            </a:r>
          </a:p>
          <a:p>
            <a:pPr marL="0" indent="0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None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b="1" dirty="0">
                <a:hlinkClick r:id="rId4"/>
              </a:rPr>
              <a:t>www.rijveiligmetmedicijnen.nl</a:t>
            </a:r>
            <a:endParaRPr lang="nl-NL" b="1" dirty="0"/>
          </a:p>
        </p:txBody>
      </p:sp>
      <p:pic>
        <p:nvPicPr>
          <p:cNvPr id="16" name="Tijdelijke aanduiding voor afbeelding 15">
            <a:extLst>
              <a:ext uri="{FF2B5EF4-FFF2-40B4-BE49-F238E27FC236}">
                <a16:creationId xmlns:a16="http://schemas.microsoft.com/office/drawing/2014/main" id="{91A5E4A5-88B3-054D-34A1-3C7865D8ECC0}"/>
              </a:ext>
            </a:extLst>
          </p:cNvPr>
          <p:cNvPicPr>
            <a:picLocks noGrp="1" noChangeAspect="1"/>
          </p:cNvPicPr>
          <p:nvPr>
            <p:ph type="pic" sz="half" idx="2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4" t="23993" b="1444"/>
          <a:stretch>
            <a:fillRect/>
          </a:stretch>
        </p:blipFill>
        <p:spPr>
          <a:xfrm>
            <a:off x="7472218" y="2613891"/>
            <a:ext cx="3883170" cy="2290618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529960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6B966A-742C-BE58-5370-6849B11513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2025_template publieksdag_02.jpg" descr="2025_template publieksdag_02.jpg">
            <a:extLst>
              <a:ext uri="{FF2B5EF4-FFF2-40B4-BE49-F238E27FC236}">
                <a16:creationId xmlns:a16="http://schemas.microsoft.com/office/drawing/2014/main" id="{45E37997-26F5-E882-F75D-F8093AD78E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759" y="0"/>
            <a:ext cx="12217758" cy="6872489"/>
          </a:xfrm>
          <a:prstGeom prst="rect">
            <a:avLst/>
          </a:prstGeom>
          <a:ln w="12700">
            <a:miter lim="400000"/>
          </a:ln>
        </p:spPr>
      </p:pic>
      <p:sp>
        <p:nvSpPr>
          <p:cNvPr id="304" name="Wijzig tekst: klik 2x">
            <a:extLst>
              <a:ext uri="{FF2B5EF4-FFF2-40B4-BE49-F238E27FC236}">
                <a16:creationId xmlns:a16="http://schemas.microsoft.com/office/drawing/2014/main" id="{54B25A0E-A597-CC5C-D2C9-1C460FE351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6500" y="-814588"/>
            <a:ext cx="6943499" cy="160020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defRPr sz="3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lang="nl-NL" dirty="0"/>
              <a:t>Regels rijgeschiktheid</a:t>
            </a:r>
            <a:endParaRPr dirty="0"/>
          </a:p>
        </p:txBody>
      </p:sp>
      <p:sp>
        <p:nvSpPr>
          <p:cNvPr id="303" name="Wijzig tekst: klik 2x">
            <a:extLst>
              <a:ext uri="{FF2B5EF4-FFF2-40B4-BE49-F238E27FC236}">
                <a16:creationId xmlns:a16="http://schemas.microsoft.com/office/drawing/2014/main" id="{FE4F4C6E-E128-D542-566A-0E978BC74E4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6041304" cy="3811588"/>
          </a:xfrm>
          <a:prstGeom prst="rect">
            <a:avLst/>
          </a:prstGeom>
        </p:spPr>
        <p:txBody>
          <a:bodyPr lIns="0" tIns="0" rIns="0" bIns="0"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b="1" dirty="0"/>
              <a:t>Regeling Eisen Geschiktheid 2000</a:t>
            </a:r>
          </a:p>
          <a:p>
            <a:pPr marL="342900" indent="-342900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-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dirty="0"/>
              <a:t>Stabiliteit</a:t>
            </a:r>
          </a:p>
          <a:p>
            <a:pPr marL="342900" indent="-342900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-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dirty="0"/>
              <a:t>Curatieve behandeling</a:t>
            </a:r>
          </a:p>
          <a:p>
            <a:pPr marL="342900" indent="-342900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-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dirty="0"/>
              <a:t>Lichamelijke of geestelijke restverschijnselen</a:t>
            </a:r>
          </a:p>
          <a:p>
            <a:pPr marL="342900" indent="-342900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-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dirty="0"/>
              <a:t>Epileptische insulten</a:t>
            </a:r>
          </a:p>
          <a:p>
            <a:pPr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endParaRPr lang="nl-NL" dirty="0"/>
          </a:p>
          <a:p>
            <a:pPr marL="342900" indent="-342900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-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dirty="0"/>
              <a:t>Kortere geldigheid</a:t>
            </a:r>
          </a:p>
          <a:p>
            <a:pPr marL="342900" indent="-342900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-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dirty="0"/>
              <a:t>Codes o.a. 100/101</a:t>
            </a:r>
          </a:p>
          <a:p>
            <a:pPr marL="342900" indent="-342900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-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endParaRPr lang="nl-NL" dirty="0"/>
          </a:p>
        </p:txBody>
      </p:sp>
      <p:pic>
        <p:nvPicPr>
          <p:cNvPr id="16" name="Tijdelijke aanduiding voor afbeelding 15">
            <a:extLst>
              <a:ext uri="{FF2B5EF4-FFF2-40B4-BE49-F238E27FC236}">
                <a16:creationId xmlns:a16="http://schemas.microsoft.com/office/drawing/2014/main" id="{623ADA22-569D-7BDC-9283-C1494487D30E}"/>
              </a:ext>
            </a:extLst>
          </p:cNvPr>
          <p:cNvPicPr>
            <a:picLocks noGrp="1" noChangeAspect="1"/>
          </p:cNvPicPr>
          <p:nvPr>
            <p:ph type="pic" sz="half" idx="2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5" b="1435"/>
          <a:stretch/>
        </p:blipFill>
        <p:spPr>
          <a:xfrm>
            <a:off x="6954982" y="2057400"/>
            <a:ext cx="4400406" cy="2847109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602739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" fill="hold"/>
                                        <p:tgtEl>
                                          <p:spTgt spid="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" fill="hold"/>
                                        <p:tgtEl>
                                          <p:spTgt spid="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1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" fill="hold"/>
                                        <p:tgtEl>
                                          <p:spTgt spid="3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" fill="hold"/>
                                        <p:tgtEl>
                                          <p:spTgt spid="3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2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" fill="hold"/>
                                        <p:tgtEl>
                                          <p:spTgt spid="3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" fill="hold"/>
                                        <p:tgtEl>
                                          <p:spTgt spid="3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" fill="hold"/>
                                        <p:tgtEl>
                                          <p:spTgt spid="3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" fill="hold"/>
                                        <p:tgtEl>
                                          <p:spTgt spid="3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5EC48E-86F3-2B79-3ED7-A55AF9FBF3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2025_template publieksdag_02.jpg" descr="2025_template publieksdag_02.jpg">
            <a:extLst>
              <a:ext uri="{FF2B5EF4-FFF2-40B4-BE49-F238E27FC236}">
                <a16:creationId xmlns:a16="http://schemas.microsoft.com/office/drawing/2014/main" id="{2503C102-EDA2-3021-5999-0EB1DC9C53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759" y="0"/>
            <a:ext cx="12217758" cy="6872489"/>
          </a:xfrm>
          <a:prstGeom prst="rect">
            <a:avLst/>
          </a:prstGeom>
          <a:ln w="12700">
            <a:miter lim="400000"/>
          </a:ln>
        </p:spPr>
      </p:pic>
      <p:sp>
        <p:nvSpPr>
          <p:cNvPr id="304" name="Wijzig tekst: klik 2x">
            <a:extLst>
              <a:ext uri="{FF2B5EF4-FFF2-40B4-BE49-F238E27FC236}">
                <a16:creationId xmlns:a16="http://schemas.microsoft.com/office/drawing/2014/main" id="{F0E881A0-E2D2-2258-DEFB-3D954DDAAFD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6500" y="-814588"/>
            <a:ext cx="6943499" cy="160020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defRPr sz="3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lang="nl-NL" dirty="0"/>
              <a:t>Beoordeling rijgeschiktheid</a:t>
            </a:r>
            <a:endParaRPr dirty="0"/>
          </a:p>
        </p:txBody>
      </p:sp>
      <p:sp>
        <p:nvSpPr>
          <p:cNvPr id="303" name="Wijzig tekst: klik 2x">
            <a:extLst>
              <a:ext uri="{FF2B5EF4-FFF2-40B4-BE49-F238E27FC236}">
                <a16:creationId xmlns:a16="http://schemas.microsoft.com/office/drawing/2014/main" id="{47E6D5C6-ACF9-9531-C9CC-8445D693B12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6041304" cy="381158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b="1" dirty="0"/>
              <a:t>Gezondheidsverklaring indienen</a:t>
            </a:r>
          </a:p>
          <a:p>
            <a:pPr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b="1" dirty="0"/>
              <a:t>Neurologische keuring</a:t>
            </a:r>
          </a:p>
          <a:p>
            <a:pPr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b="1" dirty="0"/>
              <a:t>Rijtest</a:t>
            </a:r>
          </a:p>
          <a:p>
            <a:pPr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b="1" dirty="0"/>
              <a:t>Besluit</a:t>
            </a:r>
          </a:p>
          <a:p>
            <a:pPr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b="1" dirty="0"/>
              <a:t>Herkeuring</a:t>
            </a:r>
          </a:p>
          <a:p>
            <a:pPr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b="1" dirty="0"/>
              <a:t>Bezwaar/beroep</a:t>
            </a:r>
          </a:p>
          <a:p>
            <a:pPr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endParaRPr lang="nl-NL" dirty="0"/>
          </a:p>
        </p:txBody>
      </p:sp>
      <p:pic>
        <p:nvPicPr>
          <p:cNvPr id="16" name="Tijdelijke aanduiding voor afbeelding 15">
            <a:extLst>
              <a:ext uri="{FF2B5EF4-FFF2-40B4-BE49-F238E27FC236}">
                <a16:creationId xmlns:a16="http://schemas.microsoft.com/office/drawing/2014/main" id="{E942BAA3-84AA-1F47-1FA4-7A1114D04C4A}"/>
              </a:ext>
            </a:extLst>
          </p:cNvPr>
          <p:cNvPicPr>
            <a:picLocks noGrp="1" noChangeAspect="1"/>
          </p:cNvPicPr>
          <p:nvPr>
            <p:ph type="pic" sz="half" idx="2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5" b="1435"/>
          <a:stretch/>
        </p:blipFill>
        <p:spPr>
          <a:xfrm>
            <a:off x="6954982" y="2057400"/>
            <a:ext cx="4400406" cy="2847109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609873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Kantoorthema">
  <a:themeElements>
    <a:clrScheme name="Kantoorth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Kantoorthema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th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Kantoorthema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237</Words>
  <Application>Microsoft Macintosh PowerPoint</Application>
  <PresentationFormat>Breedbeeld</PresentationFormat>
  <Paragraphs>84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5" baseType="lpstr">
      <vt:lpstr>Arial</vt:lpstr>
      <vt:lpstr>Calibri</vt:lpstr>
      <vt:lpstr>Kantoorthema</vt:lpstr>
      <vt:lpstr>PowerPoint-presentatie</vt:lpstr>
      <vt:lpstr>PowerPoint-presentatie</vt:lpstr>
      <vt:lpstr>Gevolgen van een hersentumor</vt:lpstr>
      <vt:lpstr>Zien</vt:lpstr>
      <vt:lpstr>Denken</vt:lpstr>
      <vt:lpstr>Doen</vt:lpstr>
      <vt:lpstr>Bewustzijn en middelengebruik</vt:lpstr>
      <vt:lpstr>Regels rijgeschiktheid</vt:lpstr>
      <vt:lpstr>Beoordeling rijgeschiktheid</vt:lpstr>
      <vt:lpstr>Gewijzigde gezondheidstoestand melden  ja of nee? </vt:lpstr>
      <vt:lpstr>Conclusie</vt:lpstr>
      <vt:lpstr>Contact CBR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Diana Verdel</dc:creator>
  <cp:lastModifiedBy>Jennifer Gjertsen</cp:lastModifiedBy>
  <cp:revision>4</cp:revision>
  <dcterms:modified xsi:type="dcterms:W3CDTF">2026-03-21T11:46:58Z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6292F3BA-CA3D-4A2E-A123-3F69F3A916A1</vt:lpwstr>
  </property>
  <property fmtid="{D5CDD505-2E9C-101B-9397-08002B2CF9AE}" pid="3" name="ArticulatePath">
    <vt:lpwstr>2026_template publieksdag</vt:lpwstr>
  </property>
</Properties>
</file>